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0066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32D5-97F5-43AA-B471-90C9F5B24A04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A1AA-EF15-4F25-8DDD-F6D2F4875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32D5-97F5-43AA-B471-90C9F5B24A04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A1AA-EF15-4F25-8DDD-F6D2F4875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32D5-97F5-43AA-B471-90C9F5B24A04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A1AA-EF15-4F25-8DDD-F6D2F4875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32D5-97F5-43AA-B471-90C9F5B24A04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A1AA-EF15-4F25-8DDD-F6D2F4875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32D5-97F5-43AA-B471-90C9F5B24A04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A1AA-EF15-4F25-8DDD-F6D2F4875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32D5-97F5-43AA-B471-90C9F5B24A04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A1AA-EF15-4F25-8DDD-F6D2F4875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32D5-97F5-43AA-B471-90C9F5B24A04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A1AA-EF15-4F25-8DDD-F6D2F4875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32D5-97F5-43AA-B471-90C9F5B24A04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A1AA-EF15-4F25-8DDD-F6D2F4875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32D5-97F5-43AA-B471-90C9F5B24A04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A1AA-EF15-4F25-8DDD-F6D2F4875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32D5-97F5-43AA-B471-90C9F5B24A04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A1AA-EF15-4F25-8DDD-F6D2F4875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332D5-97F5-43AA-B471-90C9F5B24A04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DA1AA-EF15-4F25-8DDD-F6D2F4875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332D5-97F5-43AA-B471-90C9F5B24A04}" type="datetimeFigureOut">
              <a:rPr lang="ru-RU" smtClean="0"/>
              <a:pPr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DA1AA-EF15-4F25-8DDD-F6D2F4875B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99592" y="18864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 Новосибирского район Новосибирской области </a:t>
            </a: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pPr algn="ctr"/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b="1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сад комбинированного вида «Чебурашка» </a:t>
            </a:r>
            <a:endParaRPr lang="ru-RU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26876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РАЗДЕЛ «ГОРОД НОВОСИБИРСК»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8448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</a:rPr>
              <a:t>БЛОК «ПРИРОДА»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5536" y="2564904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Тема «Водоёмы </a:t>
            </a:r>
            <a:r>
              <a:rPr lang="ru-RU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города Новосибирска</a:t>
            </a:r>
            <a:r>
              <a:rPr lang="ru-RU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9992" y="4581128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r>
              <a:rPr lang="ru-RU" b="1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Урванова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Наталья Геннадьевна –</a:t>
            </a:r>
          </a:p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Учитель-логопед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335699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6600"/>
                </a:solidFill>
              </a:rPr>
              <a:t>с</a:t>
            </a:r>
            <a:r>
              <a:rPr lang="ru-RU" sz="2400" b="1" dirty="0" smtClean="0">
                <a:solidFill>
                  <a:srgbClr val="006600"/>
                </a:solidFill>
              </a:rPr>
              <a:t>таршая группа</a:t>
            </a:r>
            <a:endParaRPr lang="ru-RU" sz="2400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nkazan.ru/attachments/61e168322a35c74d1206113a59bdf2d8bc1bee92/store/fill/1200/630/e09c93bfe7c1f919712a129b75c97977cbf02bd4601a3bd08c4b5edd89ca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all-hotels.3dn.ru/_ld/0/864413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-b.photosight.ru/b64/6516501_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l34.news/wp-content/uploads/2015/08/chistyy-ber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56792" y="-10396536"/>
            <a:ext cx="12929320" cy="8208912"/>
          </a:xfrm>
          <a:prstGeom prst="rect">
            <a:avLst/>
          </a:prstGeom>
          <a:noFill/>
        </p:spPr>
      </p:pic>
      <p:pic>
        <p:nvPicPr>
          <p:cNvPr id="24580" name="Picture 4" descr="https://l34.news/wp-content/uploads/2015/08/chistyy-bere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photoforum.ru/f/photo/000/650/650278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vecherka74.ru/uploads/posts/2016-06/medium/1464774301_img_25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hotocdn.photogoroda.com/source2/cn3159/r4528/c4549/80376311.jpg?v=201712131121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s2.fotokto.ru/photo/full/315/3158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https://imgp.golos.io/0x0/https:/pp.userapi.com/c840435/v840435627/26f12/7pqUQV9xTB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https://imgp.golos.io/0x0/https:/pp.userapi.com/c840435/v840435627/26f12/7pqUQV9xTB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https://imgp.golos.io/0x0/https:/pp.userapi.com/c840435/v840435627/26f12/7pqUQV9xTBM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-4.photosight.ru/9f0/5574153_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332657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р.Иня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3" y="0"/>
            <a:ext cx="91364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1520" y="332656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.Ельцовка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foto-tula.ru/files/p0138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16633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.Тула</a:t>
            </a:r>
            <a:endParaRPr lang="ru-RU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age.fhserv.ru/fishingsib/2017-08-7ddd017eec34c4b319351ea20665f3e6__rsu-1000-800.jpg?hash=96b181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mg-fotki.yandex.ru/get/55918/172809237.78/0_126ea7_dbc7954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44</Words>
  <Application>Microsoft Office PowerPoint</Application>
  <PresentationFormat>Экран (4:3)</PresentationFormat>
  <Paragraphs>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DNA7 X86</dc:creator>
  <cp:lastModifiedBy>DNA7 X86</cp:lastModifiedBy>
  <cp:revision>19</cp:revision>
  <dcterms:created xsi:type="dcterms:W3CDTF">2018-08-05T10:53:56Z</dcterms:created>
  <dcterms:modified xsi:type="dcterms:W3CDTF">2021-01-16T13:42:02Z</dcterms:modified>
</cp:coreProperties>
</file>