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264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2378-FC60-48C5-BAA4-384EF0E9542F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8F66-C2BC-4E61-95D5-945518997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2378-FC60-48C5-BAA4-384EF0E9542F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8F66-C2BC-4E61-95D5-945518997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2378-FC60-48C5-BAA4-384EF0E9542F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8F66-C2BC-4E61-95D5-945518997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2378-FC60-48C5-BAA4-384EF0E9542F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8F66-C2BC-4E61-95D5-945518997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2378-FC60-48C5-BAA4-384EF0E9542F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8F66-C2BC-4E61-95D5-945518997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2378-FC60-48C5-BAA4-384EF0E9542F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8F66-C2BC-4E61-95D5-945518997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2378-FC60-48C5-BAA4-384EF0E9542F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8F66-C2BC-4E61-95D5-945518997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2378-FC60-48C5-BAA4-384EF0E9542F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8F66-C2BC-4E61-95D5-945518997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2378-FC60-48C5-BAA4-384EF0E9542F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8F66-C2BC-4E61-95D5-945518997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2378-FC60-48C5-BAA4-384EF0E9542F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8F66-C2BC-4E61-95D5-945518997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22378-FC60-48C5-BAA4-384EF0E9542F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8F66-C2BC-4E61-95D5-945518997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22378-FC60-48C5-BAA4-384EF0E9542F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D8F66-C2BC-4E61-95D5-945518997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1.fotokto.ru/photo/full/434/43496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260648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казённое дошкольное образовательное учреждение Новосибирского район Новосибирской области –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детский сад комбинированного вида «Чебурашка»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67944" y="1484785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cs typeface="Angsana New" pitchFamily="18" charset="-34"/>
              </a:rPr>
              <a:t>РАЗДЕЛ «ГОРОД НОВОСИБИРСК»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3968" y="206084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БЛОК «ПРИРОДА»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852936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«</a:t>
            </a:r>
            <a:r>
              <a:rPr lang="ru-RU" sz="32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Караканский</a:t>
            </a:r>
            <a:r>
              <a:rPr lang="ru-RU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Кудряшовский</a:t>
            </a:r>
            <a:r>
              <a:rPr lang="ru-RU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бор – природная кладовая»</a:t>
            </a:r>
            <a:endParaRPr lang="ru-RU" sz="32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3728" y="407707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</a:t>
            </a:r>
            <a:r>
              <a:rPr lang="ru-RU" b="1" dirty="0" smtClean="0">
                <a:solidFill>
                  <a:schemeClr val="bg1"/>
                </a:solidFill>
              </a:rPr>
              <a:t>одготовительная группа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9992" y="4653137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Составитель:</a:t>
            </a:r>
          </a:p>
          <a:p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Урванова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Наталья Геннадьевна –</a:t>
            </a:r>
          </a:p>
          <a:p>
            <a:r>
              <a:rPr lang="ru-RU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читель-логопед</a:t>
            </a:r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8" name="Picture 10" descr="http://petshoptop.ru/media/d6/3f/bf/d63fbf8c3173730f82b150c5ef38b8ff/56694d5004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s://u01.appmifile.com/images/2017/09/20/e2c3af9f-73c0-42a1-8efc-247a866fe1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avatars.mds.yandex.net/get-pdb/1016956/c9be5608-8d0b-4e20-bf39-648f811c4b3b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http://s1.fotokto.ru/photo/full/199/19923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ds04.infourok.ru/uploads/ex/0f73/0001bd22-d646ffe6/hello_html_3f1d8d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http://cheburashka.nov.edu54.ru/images/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964488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dn.pixabay.com/photo/2017/01/12/07/26/forest-1973952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44208" y="623731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Кудряшовский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бор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860032" y="6165304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Санаторий 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Кудряшовский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бор»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s://s3-eu-west-1.amazonaws.com/files.surfory.com/uploads/2016/6/24/5421b25c1f395dc6088b4d0b/1280x/576d0f7abd047099118b45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taticfiles.gorsite.ru/media/filer_public/fb/c8/fbc89516-7b98-4d51-8e44-f41e92053f5c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588224" y="616530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Караканский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бор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54</Words>
  <Application>Microsoft Office PowerPoint</Application>
  <PresentationFormat>Экран (4:3)</PresentationFormat>
  <Paragraphs>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DNA7 X86</cp:lastModifiedBy>
  <cp:revision>16</cp:revision>
  <dcterms:created xsi:type="dcterms:W3CDTF">2018-08-07T13:42:24Z</dcterms:created>
  <dcterms:modified xsi:type="dcterms:W3CDTF">2021-01-16T13:44:08Z</dcterms:modified>
</cp:coreProperties>
</file>